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2095500"/>
            <a:ext cx="11488135" cy="1485900"/>
          </a:xfrm>
        </p:spPr>
        <p:txBody>
          <a:bodyPr>
            <a:noAutofit/>
          </a:bodyPr>
          <a:lstStyle/>
          <a:p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 smtClean="0"/>
              <a:t>____ est / n’est pas intéressant(e).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 smtClean="0"/>
              <a:t>____ </a:t>
            </a:r>
            <a:r>
              <a:rPr lang="fr-FR" sz="5400" dirty="0" err="1" smtClean="0"/>
              <a:t>is</a:t>
            </a:r>
            <a:r>
              <a:rPr lang="fr-FR" sz="5400" dirty="0" smtClean="0"/>
              <a:t> / </a:t>
            </a:r>
            <a:r>
              <a:rPr lang="fr-FR" sz="5400" dirty="0" err="1" smtClean="0"/>
              <a:t>is</a:t>
            </a:r>
            <a:r>
              <a:rPr lang="fr-FR" sz="5400" dirty="0" smtClean="0"/>
              <a:t> not </a:t>
            </a:r>
            <a:r>
              <a:rPr lang="fr-FR" sz="5400" dirty="0" err="1" smtClean="0"/>
              <a:t>interesting</a:t>
            </a:r>
            <a:r>
              <a:rPr lang="fr-FR" sz="5400" dirty="0" smtClean="0"/>
              <a:t>.</a:t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4800" b="1" dirty="0"/>
              <a:t>____ </a:t>
            </a:r>
            <a:r>
              <a:rPr lang="fr-FR" sz="4800" b="1" dirty="0" smtClean="0"/>
              <a:t>est /n’est pas talentueux/talentueuse</a:t>
            </a:r>
            <a:r>
              <a:rPr lang="fr-FR" sz="4600" b="1" dirty="0" smtClean="0"/>
              <a:t>.                                           </a:t>
            </a:r>
            <a:r>
              <a:rPr lang="fr-FR" sz="5400" dirty="0"/>
              <a:t/>
            </a:r>
            <a:br>
              <a:rPr lang="fr-FR" sz="5400" dirty="0"/>
            </a:br>
            <a:r>
              <a:rPr lang="fr-FR" sz="5400" dirty="0"/>
              <a:t>____ </a:t>
            </a:r>
            <a:r>
              <a:rPr lang="fr-FR" sz="5400" dirty="0" err="1" smtClean="0"/>
              <a:t>is</a:t>
            </a:r>
            <a:r>
              <a:rPr lang="fr-FR" sz="5400" dirty="0" smtClean="0"/>
              <a:t> / </a:t>
            </a:r>
            <a:r>
              <a:rPr lang="fr-FR" sz="5400" dirty="0" err="1" smtClean="0"/>
              <a:t>is</a:t>
            </a:r>
            <a:r>
              <a:rPr lang="fr-FR" sz="5400" dirty="0" smtClean="0"/>
              <a:t> not </a:t>
            </a:r>
            <a:r>
              <a:rPr lang="fr-FR" sz="5400" dirty="0" err="1" smtClean="0"/>
              <a:t>talented</a:t>
            </a:r>
            <a:r>
              <a:rPr lang="fr-FR" sz="5400" dirty="0" smtClean="0"/>
              <a:t>.</a:t>
            </a:r>
            <a:endParaRPr lang="en-US" sz="5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34290" y="0"/>
            <a:ext cx="11457709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endParaRPr lang="en-US" sz="9600" b="1" dirty="0" smtClean="0">
              <a:latin typeface="Brush Script MT" panose="03060802040406070304" pitchFamily="66" charset="0"/>
            </a:endParaRPr>
          </a:p>
          <a:p>
            <a:r>
              <a:rPr lang="en-US" sz="3600" b="1" dirty="0" smtClean="0">
                <a:latin typeface="Berlin Sans FB" panose="020E0602020502020306" pitchFamily="34" charset="0"/>
              </a:rPr>
              <a:t>Use the sentences below as models to write down 4 opinions in French; you may change the adjectives.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9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705612"/>
            <a:ext cx="11753850" cy="1485900"/>
          </a:xfrm>
        </p:spPr>
        <p:txBody>
          <a:bodyPr>
            <a:noAutofit/>
          </a:bodyPr>
          <a:lstStyle/>
          <a:p>
            <a:r>
              <a:rPr lang="fr-FR" sz="5400" b="1" dirty="0"/>
              <a:t>Je pense que</a:t>
            </a:r>
            <a:r>
              <a:rPr lang="fr-FR" sz="5400" b="1" dirty="0" smtClean="0"/>
              <a:t>…  </a:t>
            </a:r>
            <a:r>
              <a:rPr lang="fr-FR" sz="5400" dirty="0" smtClean="0"/>
              <a:t>: I </a:t>
            </a:r>
            <a:r>
              <a:rPr lang="fr-FR" sz="5400" dirty="0" err="1" smtClean="0"/>
              <a:t>think</a:t>
            </a:r>
            <a:r>
              <a:rPr lang="fr-FR" sz="5400" dirty="0" smtClean="0"/>
              <a:t> </a:t>
            </a:r>
            <a:r>
              <a:rPr lang="fr-FR" sz="5400" dirty="0" err="1" smtClean="0"/>
              <a:t>that</a:t>
            </a:r>
            <a:r>
              <a:rPr lang="fr-FR" sz="5400" dirty="0" smtClean="0"/>
              <a:t>…</a:t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 smtClean="0"/>
              <a:t>___ est intéressant(e)</a:t>
            </a:r>
            <a:r>
              <a:rPr lang="fr-FR" sz="5400" dirty="0" smtClean="0"/>
              <a:t>: ___ </a:t>
            </a:r>
            <a:r>
              <a:rPr lang="fr-FR" sz="5400" dirty="0" err="1" smtClean="0"/>
              <a:t>is</a:t>
            </a:r>
            <a:r>
              <a:rPr lang="fr-FR" sz="5400" dirty="0" smtClean="0"/>
              <a:t> </a:t>
            </a:r>
            <a:r>
              <a:rPr lang="fr-FR" sz="5400" dirty="0" err="1" smtClean="0"/>
              <a:t>interesting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en-US" sz="5400" dirty="0"/>
              <a:t/>
            </a:r>
            <a:br>
              <a:rPr lang="en-US" sz="5400" dirty="0"/>
            </a:br>
            <a:r>
              <a:rPr lang="fr-FR" sz="5400" b="1" dirty="0" smtClean="0"/>
              <a:t>Je suis d’accord </a:t>
            </a:r>
            <a:r>
              <a:rPr lang="fr-FR" sz="5400" b="1" dirty="0" smtClean="0"/>
              <a:t>: </a:t>
            </a:r>
            <a:r>
              <a:rPr lang="fr-FR" sz="5400" dirty="0" smtClean="0"/>
              <a:t>I </a:t>
            </a:r>
            <a:r>
              <a:rPr lang="fr-FR" sz="5400" dirty="0" err="1" smtClean="0"/>
              <a:t>agree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/>
              <a:t>Je </a:t>
            </a:r>
            <a:r>
              <a:rPr lang="fr-FR" sz="5400" b="1" dirty="0" smtClean="0"/>
              <a:t>ne suis pas d’accord </a:t>
            </a:r>
            <a:r>
              <a:rPr lang="fr-FR" sz="5400" b="1" dirty="0"/>
              <a:t>: </a:t>
            </a:r>
            <a:r>
              <a:rPr lang="fr-FR" sz="5400" dirty="0" smtClean="0"/>
              <a:t>I </a:t>
            </a:r>
            <a:r>
              <a:rPr lang="fr-FR" sz="5400" dirty="0" err="1" smtClean="0"/>
              <a:t>don’t</a:t>
            </a:r>
            <a:r>
              <a:rPr lang="fr-FR" sz="5400" dirty="0" smtClean="0"/>
              <a:t> </a:t>
            </a:r>
            <a:r>
              <a:rPr lang="fr-FR" sz="5400" dirty="0" err="1" smtClean="0"/>
              <a:t>agree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 smtClean="0"/>
              <a:t/>
            </a:r>
            <a:br>
              <a:rPr lang="fr-FR" sz="5400" dirty="0" smtClean="0"/>
            </a:b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2303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15786</TotalTime>
  <Words>31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Aparajita</vt:lpstr>
      <vt:lpstr>Arial</vt:lpstr>
      <vt:lpstr>Berlin Sans FB</vt:lpstr>
      <vt:lpstr>Berlin Sans FB Demi</vt:lpstr>
      <vt:lpstr>Brush Script MT</vt:lpstr>
      <vt:lpstr>Franklin Gothic Book</vt:lpstr>
      <vt:lpstr>Crop</vt:lpstr>
      <vt:lpstr> ____ est / n’est pas intéressant(e). ____ is / is not interesting.  ____ est /n’est pas talentueux/talentueuse.                                            ____ is / is not talented.</vt:lpstr>
      <vt:lpstr>Je pense que…  : I think that…  ___ est intéressant(e): ___ is interesting  Je suis d’accord : I agree  Je ne suis pas d’accord : I don’t agree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45</cp:revision>
  <dcterms:created xsi:type="dcterms:W3CDTF">2017-01-03T12:56:38Z</dcterms:created>
  <dcterms:modified xsi:type="dcterms:W3CDTF">2017-01-26T13:27:54Z</dcterms:modified>
</cp:coreProperties>
</file>